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wma>
</file>

<file path=ppt/media/media2.wma>
</file>

<file path=ppt/media/media3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75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73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20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77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485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14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15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153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3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983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020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50D98-9235-4C4F-87C7-F07DCD53A964}" type="datetimeFigureOut">
              <a:rPr lang="en-US" smtClean="0"/>
              <a:t>10-May-20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5F3-C004-47C3-9D94-2CA65A07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55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wma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wma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8766220" cy="706437"/>
          </a:xfrm>
        </p:spPr>
        <p:txBody>
          <a:bodyPr>
            <a:noAutofit/>
          </a:bodyPr>
          <a:lstStyle/>
          <a:p>
            <a:r>
              <a:rPr lang="en-US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253803"/>
            <a:ext cx="9126828" cy="3116687"/>
          </a:xfrm>
        </p:spPr>
        <p:txBody>
          <a:bodyPr>
            <a:normAutofit fontScale="92500" lnSpcReduction="20000"/>
          </a:bodyPr>
          <a:lstStyle/>
          <a:p>
            <a:pPr rtl="1"/>
            <a:endParaRPr lang="ur-PK" sz="3600" dirty="0" smtClean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pPr rtl="1"/>
            <a:r>
              <a:rPr lang="ur-PK" sz="3600" dirty="0" smtClean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وَ 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قَضَىٰ رَبُّكَ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أَلاَّ تَعْبُدُوۤاْ إِلاَّ إِيَّاهُ وَبِٱلْوَالِدَيْنِ إِحْسَاناً </a:t>
            </a:r>
            <a:r>
              <a:rPr lang="ur-PK" sz="11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ط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إِمَّا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يَبْلُغَنَّ عِندَكَ ٱلْكِبَرَ </a:t>
            </a:r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rtl="1"/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أَحَدُهُمَا أَو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ْ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كِلاَهُمَا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فَلاَ تَقُل لَّهُمَآ أُفٍّ وَلاَ تَنْهَرْهُمَا وَقُل لَّهُمَا قَوْلاً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كَرِيما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20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</a:t>
            </a:r>
            <a:r>
              <a:rPr lang="ur-PK" sz="22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23)</a:t>
            </a:r>
          </a:p>
          <a:p>
            <a:endParaRPr lang="en-US" sz="28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r>
              <a:rPr lang="en-US" sz="28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your Lord has decreed that you worship none but </a:t>
            </a:r>
            <a:r>
              <a:rPr lang="en-US" sz="2800" b="1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Him</a:t>
            </a:r>
            <a:r>
              <a:rPr lang="en-US" sz="28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, and be good to parents. Whether one or both of them reach old age (while) with you, do not say to them “</a:t>
            </a:r>
            <a:r>
              <a:rPr lang="en-US" sz="2800" dirty="0" err="1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Uff</a:t>
            </a:r>
            <a:r>
              <a:rPr lang="en-US" sz="28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”  and do not repel them but speak to them a noble word.</a:t>
            </a:r>
            <a:endParaRPr lang="en-US" sz="2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13961" y="54939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18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53"/>
    </mc:Choice>
    <mc:Fallback xmlns="">
      <p:transition spd="slow" advTm="9953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75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 rtl="1"/>
            <a:endParaRPr lang="en-US" sz="32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ٱخْفِضْ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لَهُمَا جَنَاحَ ٱلذُّلِّ مِنَ ٱلرَّحْمَةِ وَقُل رَّبِّ ٱرْحَمْهُمَا كَمَا رَبَّيَانِى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صَغِيراً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20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(24)</a:t>
            </a:r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ur-PK" sz="32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>
              <a:buNone/>
            </a:pP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lower to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them the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wing of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humility out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of mercy and say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, “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My Lord! Have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mercy upon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them as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they brought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me up (when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 was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)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small.”</a:t>
            </a:r>
            <a:endParaRPr lang="en-US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491989" y="5378003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630178" y="53812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6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775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endParaRPr lang="ur-PK" sz="36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بُّكُمْ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أَعْلَمُ بِمَا فِى نُفُوسِكُمْ 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،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إِن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تَكُونُواْ صَالِحِينَ فَإِنَّهُ كَانَ لِلأَوَّابِينَ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غَفُوراً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20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(25)</a:t>
            </a:r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ur-PK" sz="36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>
              <a:buNone/>
            </a:pP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Your Lord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is most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knowing of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what is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within yourselves.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If you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are righteous,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then indeed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, </a:t>
            </a:r>
            <a:r>
              <a:rPr lang="en-US" b="1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He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is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Most Forgiving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to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those who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often turn (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to </a:t>
            </a:r>
            <a:r>
              <a:rPr lang="en-US" b="1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Him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).</a:t>
            </a:r>
            <a:endParaRPr lang="ur-PK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8753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 rtl="1">
              <a:buNone/>
            </a:pPr>
            <a:endParaRPr lang="en-US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en-US" sz="36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وَآتِ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ذَا ٱلْقُرْبَىٰ حَقَّهُ وَٱلْمِسْكِينَ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وَٱبْنَ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ٱلسَّبِيلِ وَلاَ تُبَذِّرْ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تَبْذِيراً</a:t>
            </a:r>
            <a:r>
              <a:rPr lang="ur-PK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20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(26)</a:t>
            </a:r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buNone/>
            </a:pPr>
            <a:endParaRPr lang="en-US" sz="36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buNone/>
            </a:pP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And give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 relatives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his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right, and the 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needy and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the wayfarer,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and do not 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spend wastefully</a:t>
            </a:r>
            <a:r>
              <a:rPr lang="en-US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1286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Textual Study of Qur’an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 rtl="1"/>
            <a:endParaRPr lang="ur-PK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en-US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إِنَّ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ٱلْمُبَذِّرِينَ كَانُوۤاْ إِخْوَانَ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ٱلشَّيَاطِينِ</a:t>
            </a:r>
            <a:r>
              <a:rPr lang="ur-PK" sz="360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،</a:t>
            </a:r>
            <a:r>
              <a:rPr lang="ar-SA" sz="360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ar-SA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وَكَانَ ٱلشَّيْطَانُ لِرَبِّهِ </a:t>
            </a:r>
            <a:r>
              <a:rPr lang="ar-SA" sz="36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كَفُوراً</a:t>
            </a:r>
            <a:r>
              <a:rPr lang="ur-PK" sz="36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ur-PK" sz="2000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(27)</a:t>
            </a:r>
            <a:endParaRPr lang="ur-PK" sz="3600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 rtl="1">
              <a:buNone/>
            </a:pPr>
            <a:endParaRPr lang="en-US" dirty="0" smtClean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0" indent="0" algn="ctr">
              <a:buNone/>
            </a:pP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Indeed, the spendthrifts are the brothers of the devils. And </a:t>
            </a:r>
            <a:r>
              <a:rPr lang="en-US" dirty="0" err="1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Shaitaan</a:t>
            </a:r>
            <a:r>
              <a:rPr lang="en-US" dirty="0" smtClean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is ever ungrateful to his Lord.</a:t>
            </a:r>
            <a:endParaRPr lang="en-US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16456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269</Words>
  <Application>Microsoft Office PowerPoint</Application>
  <PresentationFormat>Widescreen</PresentationFormat>
  <Paragraphs>29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Jameel Noori Nastaleeq</vt:lpstr>
      <vt:lpstr>Traditional Arabic</vt:lpstr>
      <vt:lpstr>Office Theme</vt:lpstr>
      <vt:lpstr>Textual Study of Qur’an</vt:lpstr>
      <vt:lpstr>Textual Study of Qur’an</vt:lpstr>
      <vt:lpstr>Textual Study of Qur’an</vt:lpstr>
      <vt:lpstr>Textual Study of Qur’an</vt:lpstr>
      <vt:lpstr>Textual Study of Qur’an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Textual Study of Qur’an</dc:title>
  <dc:creator>Hamza1</dc:creator>
  <cp:lastModifiedBy>Hamza1</cp:lastModifiedBy>
  <cp:revision>22</cp:revision>
  <dcterms:created xsi:type="dcterms:W3CDTF">2020-04-11T18:09:21Z</dcterms:created>
  <dcterms:modified xsi:type="dcterms:W3CDTF">2020-05-10T18:38:59Z</dcterms:modified>
</cp:coreProperties>
</file>

<file path=docProps/thumbnail.jpeg>
</file>